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71" r:id="rId5"/>
    <p:sldId id="272" r:id="rId6"/>
    <p:sldId id="270" r:id="rId7"/>
  </p:sldIdLst>
  <p:sldSz cx="9144000" cy="5143500" type="screen16x9"/>
  <p:notesSz cx="6858000" cy="9144000"/>
  <p:embeddedFontLst>
    <p:embeddedFont>
      <p:font typeface="DFPOP1-W9" charset="-128"/>
      <p:regular r:id="rId9"/>
    </p:embeddedFont>
    <p:embeddedFont>
      <p:font typeface="楷体" pitchFamily="49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66966" y="1760274"/>
            <a:ext cx="409919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乘法分配律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65" y="1580626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错中求解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东东由于马虎把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×(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错算成了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。你能计算出他的错误结果与正确结果相差多少吗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890033" y="2295582"/>
            <a:ext cx="621430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50×5-5=245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1890033" y="2864841"/>
            <a:ext cx="621430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他的错误结果与正确结果相差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70" y="1580626"/>
            <a:ext cx="492443" cy="13747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特殊型简算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用简便方法计算。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47×98  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29×7+39×7+12×7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405939" y="1905617"/>
            <a:ext cx="297780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=47×(100-2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1405939" y="2474876"/>
            <a:ext cx="297780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47×100-47×2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6974" y="3026206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4700-94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396974" y="3595465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=4606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422563" y="1936994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=7×(29+39+12)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4422563" y="2506253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=7×80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3598" y="3057583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=560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7" grpId="0"/>
      <p:bldP spid="8" grpId="0"/>
      <p:bldP spid="11" grpId="0"/>
      <p:bldP spid="12" grpId="0"/>
      <p:bldP spid="14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70" y="1580626"/>
            <a:ext cx="492443" cy="18876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规律型式子求和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68058" y="816460"/>
            <a:ext cx="73317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61÷5+62÷5+63÷5+64÷5+65÷5+66÷5+67÷5+68÷5+69÷5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855694" y="2349370"/>
            <a:ext cx="6064623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61÷5+62÷5+63÷5+64÷5+65÷5+66÷5+67÷5+68÷5+69÷5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1613647" y="3416170"/>
            <a:ext cx="6468035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=(61+62+63+64+65+66+67+68+69)÷5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024" y="3891300"/>
            <a:ext cx="6468035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=585÷5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9506" y="4445396"/>
            <a:ext cx="6468035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7" grpId="0"/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131</Words>
  <Application>WPS 演示</Application>
  <PresentationFormat>全屏显示(16:9)</PresentationFormat>
  <Paragraphs>32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164</cp:revision>
  <dcterms:created xsi:type="dcterms:W3CDTF">2015-12-05T09:26:00Z</dcterms:created>
  <dcterms:modified xsi:type="dcterms:W3CDTF">2019-11-06T01:46:25Z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